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63" r:id="rId3"/>
    <p:sldId id="271" r:id="rId4"/>
    <p:sldId id="260" r:id="rId5"/>
    <p:sldId id="265" r:id="rId6"/>
    <p:sldId id="257" r:id="rId7"/>
    <p:sldId id="269" r:id="rId8"/>
    <p:sldId id="273" r:id="rId9"/>
    <p:sldId id="272" r:id="rId10"/>
    <p:sldId id="266" r:id="rId11"/>
    <p:sldId id="259" r:id="rId12"/>
    <p:sldId id="268" r:id="rId13"/>
    <p:sldId id="270" r:id="rId14"/>
    <p:sldId id="27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иана Пашнина" initials="ДП" lastIdx="1" clrIdx="0">
    <p:extLst>
      <p:ext uri="{19B8F6BF-5375-455C-9EA6-DF929625EA0E}">
        <p15:presenceInfo xmlns:p15="http://schemas.microsoft.com/office/powerpoint/2012/main" userId="9636ac21f7e9f87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E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874" y="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C8D30-6D46-43B3-B6D4-50750BAD2ADE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8BB0F-C02E-4BCD-8BFB-4D0F9CF23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684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8BB0F-C02E-4BCD-8BFB-4D0F9CF232B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7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B8BB0F-C02E-4BCD-8BFB-4D0F9CF232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035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8BB0F-C02E-4BCD-8BFB-4D0F9CF232B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54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8BB0F-C02E-4BCD-8BFB-4D0F9CF232B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12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8BB0F-C02E-4BCD-8BFB-4D0F9CF232B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915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B8BB0F-C02E-4BCD-8BFB-4D0F9CF232B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8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99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89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9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79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7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30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39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28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8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27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00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90630-1789-48C0-B4E9-3BCF1E110AD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B4DC3-82D8-4351-AE64-91EC9B738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53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3.xml"/><Relationship Id="rId3" Type="http://schemas.openxmlformats.org/officeDocument/2006/relationships/image" Target="../media/image5.jpeg"/><Relationship Id="rId7" Type="http://schemas.openxmlformats.org/officeDocument/2006/relationships/slide" Target="slide4.xml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5" Type="http://schemas.microsoft.com/office/2007/relationships/hdphoto" Target="../media/hdphoto6.wdp"/><Relationship Id="rId10" Type="http://schemas.openxmlformats.org/officeDocument/2006/relationships/slide" Target="slide5.xml"/><Relationship Id="rId4" Type="http://schemas.openxmlformats.org/officeDocument/2006/relationships/slide" Target="slide6.xml"/><Relationship Id="rId9" Type="http://schemas.microsoft.com/office/2007/relationships/hdphoto" Target="../media/hdphoto4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3.jpeg"/><Relationship Id="rId7" Type="http://schemas.microsoft.com/office/2007/relationships/hdphoto" Target="../media/hdphoto10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9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5.jpeg"/><Relationship Id="rId7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slide" Target="slide8.xml"/><Relationship Id="rId5" Type="http://schemas.openxmlformats.org/officeDocument/2006/relationships/image" Target="../media/image6.png"/><Relationship Id="rId10" Type="http://schemas.microsoft.com/office/2007/relationships/hdphoto" Target="../media/hdphoto11.wdp"/><Relationship Id="rId4" Type="http://schemas.openxmlformats.org/officeDocument/2006/relationships/slide" Target="slide2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6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20.png"/><Relationship Id="rId4" Type="http://schemas.microsoft.com/office/2007/relationships/hdphoto" Target="../media/hdphoto1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jpeg"/><Relationship Id="rId7" Type="http://schemas.openxmlformats.org/officeDocument/2006/relationships/slide" Target="slide9.xml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11" Type="http://schemas.openxmlformats.org/officeDocument/2006/relationships/image" Target="../media/image6.png"/><Relationship Id="rId5" Type="http://schemas.openxmlformats.org/officeDocument/2006/relationships/image" Target="../media/image21.png"/><Relationship Id="rId10" Type="http://schemas.openxmlformats.org/officeDocument/2006/relationships/slide" Target="slide6.xml"/><Relationship Id="rId4" Type="http://schemas.openxmlformats.org/officeDocument/2006/relationships/slide" Target="slide10.xml"/><Relationship Id="rId9" Type="http://schemas.microsoft.com/office/2007/relationships/hdphoto" Target="../media/hdphoto1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microsoft.com/office/2007/relationships/hdphoto" Target="../media/hdphoto1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microsoft.com/office/2007/relationships/hdphoto" Target="../media/hdphoto18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17.wdp"/><Relationship Id="rId4" Type="http://schemas.openxmlformats.org/officeDocument/2006/relationships/image" Target="../media/image27.png"/><Relationship Id="rId9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5.jpeg"/><Relationship Id="rId7" Type="http://schemas.microsoft.com/office/2007/relationships/hdphoto" Target="../media/hdphoto19.wdp"/><Relationship Id="rId12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6.png"/><Relationship Id="rId5" Type="http://schemas.openxmlformats.org/officeDocument/2006/relationships/slide" Target="slide13.xml"/><Relationship Id="rId10" Type="http://schemas.openxmlformats.org/officeDocument/2006/relationships/slide" Target="slide14.xml"/><Relationship Id="rId4" Type="http://schemas.openxmlformats.org/officeDocument/2006/relationships/slide" Target="slide6.xml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microsoft.com/office/2007/relationships/hdphoto" Target="../media/hdphoto20.wdp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26.wdp"/><Relationship Id="rId3" Type="http://schemas.openxmlformats.org/officeDocument/2006/relationships/image" Target="../media/image36.png"/><Relationship Id="rId7" Type="http://schemas.openxmlformats.org/officeDocument/2006/relationships/image" Target="../media/image38.jpeg"/><Relationship Id="rId12" Type="http://schemas.openxmlformats.org/officeDocument/2006/relationships/image" Target="../media/image4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11" Type="http://schemas.microsoft.com/office/2007/relationships/hdphoto" Target="../media/hdphoto25.wdp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microsoft.com/office/2007/relationships/hdphoto" Target="../media/hdphoto22.wdp"/><Relationship Id="rId9" Type="http://schemas.microsoft.com/office/2007/relationships/hdphoto" Target="../media/hdphoto2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EE9B0BBD-39E5-4DD8-AA6B-DD11A7B0B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05"/>
          <a:stretch/>
        </p:blipFill>
        <p:spPr bwMode="auto">
          <a:xfrm>
            <a:off x="-1104900" y="-2445076"/>
            <a:ext cx="13296900" cy="612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ртал из песчаника, Портал, Старая дверь, Ар-нуво, Дверь, Исторически, Старый, Антиквариат, Песчаный камень, Вход в дом, png">
            <a:extLst>
              <a:ext uri="{FF2B5EF4-FFF2-40B4-BE49-F238E27FC236}">
                <a16:creationId xmlns:a16="http://schemas.microsoft.com/office/drawing/2014/main" id="{2D7E8C28-403D-495C-AAFB-3D966762D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96" b="99800" l="3056" r="96667">
                        <a14:foregroundMark x1="26111" y1="19561" x2="26111" y2="19561"/>
                        <a14:foregroundMark x1="18611" y1="8184" x2="18611" y2="8184"/>
                        <a14:foregroundMark x1="21667" y1="12176" x2="21667" y2="12176"/>
                        <a14:foregroundMark x1="23333" y1="15968" x2="23333" y2="15968"/>
                        <a14:foregroundMark x1="24167" y1="17764" x2="24167" y2="17764"/>
                        <a14:foregroundMark x1="11389" y1="6188" x2="38056" y2="19162"/>
                        <a14:foregroundMark x1="38056" y1="19162" x2="48889" y2="11776"/>
                        <a14:foregroundMark x1="48889" y1="11776" x2="64444" y2="9581"/>
                        <a14:foregroundMark x1="64444" y1="9581" x2="78611" y2="14371"/>
                        <a14:foregroundMark x1="78611" y1="14371" x2="46667" y2="8184"/>
                        <a14:foregroundMark x1="46667" y1="8184" x2="67500" y2="5389"/>
                        <a14:foregroundMark x1="67500" y1="5389" x2="68611" y2="6188"/>
                        <a14:foregroundMark x1="86944" y1="3393" x2="38333" y2="5589"/>
                        <a14:foregroundMark x1="38333" y1="5589" x2="25278" y2="2196"/>
                        <a14:foregroundMark x1="25278" y1="2196" x2="16389" y2="2196"/>
                        <a14:foregroundMark x1="94167" y1="2595" x2="96667" y2="2794"/>
                        <a14:foregroundMark x1="3611" y1="2196" x2="3611" y2="2196"/>
                        <a14:foregroundMark x1="17222" y1="61477" x2="17222" y2="61477"/>
                        <a14:foregroundMark x1="87222" y1="73253" x2="87222" y2="73253"/>
                        <a14:foregroundMark x1="56944" y1="91417" x2="56944" y2="91417"/>
                        <a14:foregroundMark x1="23333" y1="91417" x2="73333" y2="92814"/>
                        <a14:foregroundMark x1="73333" y1="92814" x2="84722" y2="80639"/>
                        <a14:foregroundMark x1="84722" y1="80639" x2="85833" y2="58283"/>
                        <a14:foregroundMark x1="85833" y1="58283" x2="28333" y2="52695"/>
                        <a14:foregroundMark x1="28333" y1="52695" x2="18056" y2="60080"/>
                        <a14:foregroundMark x1="18056" y1="60080" x2="15833" y2="84431"/>
                        <a14:foregroundMark x1="15833" y1="84431" x2="18056" y2="94810"/>
                        <a14:foregroundMark x1="18056" y1="94810" x2="22778" y2="96407"/>
                        <a14:foregroundMark x1="73333" y1="97804" x2="45000" y2="99800"/>
                        <a14:foregroundMark x1="45000" y1="99800" x2="28889" y2="96008"/>
                        <a14:foregroundMark x1="28889" y1="96008" x2="28056" y2="95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368" y="2433019"/>
            <a:ext cx="3195263" cy="402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45D022-BC85-413E-98A8-01D4B6F13B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024" y="0"/>
            <a:ext cx="13023628" cy="8109322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EDBCB51-55EE-43B8-B12D-AE45DDEC5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2" b="91514" l="10000" r="90000">
                        <a14:foregroundMark x1="23000" y1="7155" x2="23000" y2="7155"/>
                        <a14:foregroundMark x1="23000" y1="998" x2="23000" y2="998"/>
                        <a14:foregroundMark x1="75500" y1="998" x2="75500" y2="998"/>
                        <a14:foregroundMark x1="50875" y1="91514" x2="50875" y2="91514"/>
                        <a14:backgroundMark x1="22625" y1="23128" x2="22625" y2="23128"/>
                        <a14:backgroundMark x1="23000" y1="11647" x2="23000" y2="11647"/>
                        <a14:backgroundMark x1="22625" y1="5324" x2="22625" y2="5324"/>
                        <a14:backgroundMark x1="22125" y1="29784" x2="22125" y2="29784"/>
                        <a14:backgroundMark x1="22625" y1="41930" x2="22625" y2="41930"/>
                        <a14:backgroundMark x1="75500" y1="24293" x2="75500" y2="24293"/>
                        <a14:backgroundMark x1="74625" y1="30948" x2="74625" y2="30948"/>
                        <a14:backgroundMark x1="76375" y1="41597" x2="76375" y2="41597"/>
                        <a14:backgroundMark x1="75125" y1="10982" x2="75125" y2="10982"/>
                        <a14:backgroundMark x1="75125" y1="4326" x2="75125" y2="4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602" y="1209275"/>
            <a:ext cx="3617029" cy="200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6415A5-CB50-4D71-9A24-E9FDDD5B0E78}"/>
              </a:ext>
            </a:extLst>
          </p:cNvPr>
          <p:cNvSpPr txBox="1"/>
          <p:nvPr/>
        </p:nvSpPr>
        <p:spPr>
          <a:xfrm>
            <a:off x="4243362" y="2211188"/>
            <a:ext cx="32835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</a:rPr>
              <a:t>Музей Драконов</a:t>
            </a:r>
          </a:p>
        </p:txBody>
      </p:sp>
      <p:sp>
        <p:nvSpPr>
          <p:cNvPr id="8" name="Стрелка: вверх 7">
            <a:extLst>
              <a:ext uri="{FF2B5EF4-FFF2-40B4-BE49-F238E27FC236}">
                <a16:creationId xmlns:a16="http://schemas.microsoft.com/office/drawing/2014/main" id="{8D87A693-923D-4917-9DDB-F5BF26B8D77A}"/>
              </a:ext>
            </a:extLst>
          </p:cNvPr>
          <p:cNvSpPr/>
          <p:nvPr/>
        </p:nvSpPr>
        <p:spPr>
          <a:xfrm>
            <a:off x="5457371" y="6858000"/>
            <a:ext cx="1001486" cy="12513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80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" y="5593976"/>
            <a:ext cx="12192001" cy="12640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-194983"/>
            <a:ext cx="12190412" cy="2756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494C22C-9A6D-44D0-9D40-FF8AFBD7BB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/>
          <a:stretch/>
        </p:blipFill>
        <p:spPr bwMode="auto">
          <a:xfrm>
            <a:off x="-2" y="5781674"/>
            <a:ext cx="12192001" cy="15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1118" y="762000"/>
            <a:ext cx="5405718" cy="5141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/>
          <p:cNvSpPr/>
          <p:nvPr/>
        </p:nvSpPr>
        <p:spPr>
          <a:xfrm rot="16200000">
            <a:off x="6717930" y="1383922"/>
            <a:ext cx="7052980" cy="3895168"/>
          </a:xfrm>
          <a:prstGeom prst="trapezoid">
            <a:avLst>
              <a:gd name="adj" fmla="val 2468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5400000" flipH="1">
            <a:off x="-2084296" y="1882586"/>
            <a:ext cx="7059708" cy="2891120"/>
          </a:xfrm>
          <a:prstGeom prst="trapezoid">
            <a:avLst>
              <a:gd name="adj" fmla="val 329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6B14AE38-D1A4-473A-AEBA-A01041D4B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4" b="94559" l="10000" r="90000">
                        <a14:foregroundMark x1="43281" y1="94559" x2="43281" y2="94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7227" y="1190171"/>
            <a:ext cx="5885056" cy="559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Как приручить дракона Беззубый дракон иллюстрация, икота Ужасная пикша III Snotlout Astrid Как приручить дракона Беззубый, беззубый, дракон, вымышленный персонаж 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592" l="111" r="9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533" y="2887638"/>
            <a:ext cx="6058458" cy="357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Иккинг Horrendous Haddock III Astrid Как приручить дракона Snotlout, как приручить дракона, фиолетовый, дракон 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557" l="0" r="99333">
                        <a14:backgroundMark x1="45778" y1="50575" x2="45778" y2="50575"/>
                        <a14:backgroundMark x1="45556" y1="49138" x2="45556" y2="49138"/>
                        <a14:backgroundMark x1="49000" y1="3592" x2="49000" y2="3592"/>
                        <a14:backgroundMark x1="53000" y1="5891" x2="52556" y2="6753"/>
                        <a14:backgroundMark x1="54889" y1="8477" x2="53778" y2="9483"/>
                        <a14:backgroundMark x1="59556" y1="70115" x2="59556" y2="70115"/>
                        <a14:backgroundMark x1="60778" y1="80316" x2="60778" y2="80316"/>
                        <a14:backgroundMark x1="60111" y1="81609" x2="60111" y2="81609"/>
                        <a14:backgroundMark x1="55111" y1="80029" x2="55111" y2="80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83894" y="340328"/>
            <a:ext cx="7633975" cy="701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Hiccup Horrendous Haddock III YouTube Как приручить книгу дракона Беззубый, креативный, дракон, вымышленный персонаж png">
            <a:hlinkClick r:id="rId13" action="ppaction://hlinksldjump"/>
            <a:extLst>
              <a:ext uri="{FF2B5EF4-FFF2-40B4-BE49-F238E27FC236}">
                <a16:creationId xmlns:a16="http://schemas.microsoft.com/office/drawing/2014/main" id="{76A2A6DB-8B50-4BDE-85D3-5C8DCF451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07" b="99174" l="1556" r="99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1666">
            <a:off x="2935385" y="-726702"/>
            <a:ext cx="3551731" cy="382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: вниз 8">
            <a:hlinkClick r:id="rId16" action="ppaction://hlinksldjump"/>
            <a:extLst>
              <a:ext uri="{FF2B5EF4-FFF2-40B4-BE49-F238E27FC236}">
                <a16:creationId xmlns:a16="http://schemas.microsoft.com/office/drawing/2014/main" id="{16092E1F-5A53-4283-A911-FF89E69914A8}"/>
              </a:ext>
            </a:extLst>
          </p:cNvPr>
          <p:cNvSpPr/>
          <p:nvPr/>
        </p:nvSpPr>
        <p:spPr>
          <a:xfrm>
            <a:off x="5431679" y="6117206"/>
            <a:ext cx="972457" cy="8480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38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>
            <a:extLst>
              <a:ext uri="{FF2B5EF4-FFF2-40B4-BE49-F238E27FC236}">
                <a16:creationId xmlns:a16="http://schemas.microsoft.com/office/drawing/2014/main" id="{DF7AE732-4BA3-4D1D-BBDF-29751D131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8556">
            <a:off x="4595883" y="2789277"/>
            <a:ext cx="8334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2CFF704-B244-4CAF-AE22-FCE751B389E2}"/>
              </a:ext>
            </a:extLst>
          </p:cNvPr>
          <p:cNvGrpSpPr/>
          <p:nvPr/>
        </p:nvGrpSpPr>
        <p:grpSpPr>
          <a:xfrm rot="21313376">
            <a:off x="51365" y="-1634724"/>
            <a:ext cx="6410509" cy="8519347"/>
            <a:chOff x="2348879" y="-4041592"/>
            <a:chExt cx="8153211" cy="10366636"/>
          </a:xfrm>
        </p:grpSpPr>
        <p:pic>
          <p:nvPicPr>
            <p:cNvPr id="3" name="Picture 4" descr="Икринг овец Ужасный пикша III Как приручить дракона Анимация DreamWorks, круговая вирусная ячейка, дракон, овца png">
              <a:extLst>
                <a:ext uri="{FF2B5EF4-FFF2-40B4-BE49-F238E27FC236}">
                  <a16:creationId xmlns:a16="http://schemas.microsoft.com/office/drawing/2014/main" id="{CF0E1877-15A7-433D-9F29-A37FF4EAFE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067" b="9569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63097" flipH="1">
              <a:off x="3377243" y="3015948"/>
              <a:ext cx="7124847" cy="3309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 descr="Stoick the Vast Fishlegs Как приручить дракона Беззубый дракон, рога оленя, дракон png">
              <a:extLst>
                <a:ext uri="{FF2B5EF4-FFF2-40B4-BE49-F238E27FC236}">
                  <a16:creationId xmlns:a16="http://schemas.microsoft.com/office/drawing/2014/main" id="{3F9BA977-DA23-468C-AAFC-9FB7AD3D7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637" b="99805" l="1889" r="97000">
                          <a14:backgroundMark x1="52222" y1="97070" x2="59111" y2="94629"/>
                          <a14:backgroundMark x1="59111" y1="94629" x2="59667" y2="9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8879" y="-4041592"/>
              <a:ext cx="7096938" cy="8074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Стрелка: вниз 5">
            <a:hlinkClick r:id="rId7" action="ppaction://hlinksldjump"/>
            <a:extLst>
              <a:ext uri="{FF2B5EF4-FFF2-40B4-BE49-F238E27FC236}">
                <a16:creationId xmlns:a16="http://schemas.microsoft.com/office/drawing/2014/main" id="{81B60898-8D68-4027-95DF-087DF231AEB7}"/>
              </a:ext>
            </a:extLst>
          </p:cNvPr>
          <p:cNvSpPr/>
          <p:nvPr/>
        </p:nvSpPr>
        <p:spPr>
          <a:xfrm>
            <a:off x="189292" y="5395196"/>
            <a:ext cx="1204685" cy="13062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ABA03C-0F33-433C-9AEF-AFC437B8F59D}"/>
              </a:ext>
            </a:extLst>
          </p:cNvPr>
          <p:cNvSpPr txBox="1"/>
          <p:nvPr/>
        </p:nvSpPr>
        <p:spPr>
          <a:xfrm>
            <a:off x="5704896" y="490194"/>
            <a:ext cx="522514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 err="1">
                <a:latin typeface="Bookman Old Style" panose="02050604050505020204" pitchFamily="18" charset="0"/>
              </a:rPr>
              <a:t>Громмель</a:t>
            </a:r>
            <a:endParaRPr lang="ru-RU" sz="4800" i="1" dirty="0">
              <a:latin typeface="Bookman Old Style" panose="02050604050505020204" pitchFamily="18" charset="0"/>
            </a:endParaRPr>
          </a:p>
          <a:p>
            <a:r>
              <a:rPr lang="ru-RU" sz="2800" dirty="0">
                <a:latin typeface="Bookman Old Style" panose="02050604050505020204" pitchFamily="18" charset="0"/>
              </a:rPr>
              <a:t>Упитанный дракон, способный съедать камни.</a:t>
            </a:r>
          </a:p>
        </p:txBody>
      </p:sp>
    </p:spTree>
    <p:extLst>
      <p:ext uri="{BB962C8B-B14F-4D97-AF65-F5344CB8AC3E}">
        <p14:creationId xmlns:p14="http://schemas.microsoft.com/office/powerpoint/2010/main" val="302403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757B20F6-B985-44DA-BE13-A3844510F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0326">
            <a:off x="860520" y="2473437"/>
            <a:ext cx="7583211" cy="426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Крупный план Беззубика из фильма Как приручить дракона Иллюстрация, Как приручить дракона Беззубик YouTube, беззубый, дракон, морда 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861" l="10000" r="90000">
                        <a14:backgroundMark x1="36111" y1="37575" x2="36111" y2="37575"/>
                        <a14:backgroundMark x1="64000" y1="38569" x2="64000" y2="38569"/>
                        <a14:backgroundMark x1="66333" y1="40159" x2="66333" y2="40159"/>
                        <a14:backgroundMark x1="62667" y1="37177" x2="62667" y2="37177"/>
                        <a14:backgroundMark x1="64556" y1="26441" x2="64556" y2="26441"/>
                        <a14:backgroundMark x1="65444" y1="29423" x2="65444" y2="29423"/>
                        <a14:backgroundMark x1="37333" y1="31610" x2="37333" y2="31610"/>
                        <a14:backgroundMark x1="37000" y1="29821" x2="37000" y2="29821"/>
                        <a14:backgroundMark x1="37333" y1="34592" x2="37333" y2="345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3404" y="0"/>
            <a:ext cx="10242546" cy="572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Иккинг Ужасный пикша III Как приручить дракона Беззубый рисунок вальки, Ночная ярость, дракон, вымышленный персонаж 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0" b="100000" l="0" r="9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116" y="2354431"/>
            <a:ext cx="5326168" cy="450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: вниз 3">
            <a:hlinkClick r:id="rId8" action="ppaction://hlinksldjump"/>
            <a:extLst>
              <a:ext uri="{FF2B5EF4-FFF2-40B4-BE49-F238E27FC236}">
                <a16:creationId xmlns:a16="http://schemas.microsoft.com/office/drawing/2014/main" id="{F3810C43-8C23-4A9F-BA3D-CD10F53DE645}"/>
              </a:ext>
            </a:extLst>
          </p:cNvPr>
          <p:cNvSpPr/>
          <p:nvPr/>
        </p:nvSpPr>
        <p:spPr>
          <a:xfrm>
            <a:off x="158788" y="5326743"/>
            <a:ext cx="1059543" cy="12772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5A1A5D-DB94-49D5-A623-AF5A1E75B719}"/>
              </a:ext>
            </a:extLst>
          </p:cNvPr>
          <p:cNvSpPr txBox="1"/>
          <p:nvPr/>
        </p:nvSpPr>
        <p:spPr>
          <a:xfrm>
            <a:off x="5928696" y="287168"/>
            <a:ext cx="5689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>
                <a:latin typeface="Bookman Old Style" panose="02050604050505020204" pitchFamily="18" charset="0"/>
              </a:rPr>
              <a:t>Ночная фурия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Самый быстрый дракон, дышащий залпами молнии.</a:t>
            </a:r>
          </a:p>
        </p:txBody>
      </p:sp>
    </p:spTree>
    <p:extLst>
      <p:ext uri="{BB962C8B-B14F-4D97-AF65-F5344CB8AC3E}">
        <p14:creationId xmlns:p14="http://schemas.microsoft.com/office/powerpoint/2010/main" val="188356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D2E56A4-C7F8-4ACA-A7A1-791511651B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5"/>
          <a:stretch/>
        </p:blipFill>
        <p:spPr bwMode="auto">
          <a:xfrm rot="261309">
            <a:off x="250057" y="2874873"/>
            <a:ext cx="6400247" cy="3252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>
            <a:extLst>
              <a:ext uri="{FF2B5EF4-FFF2-40B4-BE49-F238E27FC236}">
                <a16:creationId xmlns:a16="http://schemas.microsoft.com/office/drawing/2014/main" id="{0FC7C257-F4D8-4226-9CFC-B1E02D35EC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8" descr="Иккинг Horrendous Haddock III Astrid Как приручить дракона Snotlout, как приручить дракона, фиолетовый, дракон png">
            <a:extLst>
              <a:ext uri="{FF2B5EF4-FFF2-40B4-BE49-F238E27FC236}">
                <a16:creationId xmlns:a16="http://schemas.microsoft.com/office/drawing/2014/main" id="{FE04B95C-8777-4B14-88CA-9A9E5CD99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557" l="0" r="99333">
                        <a14:backgroundMark x1="45778" y1="50575" x2="45778" y2="50575"/>
                        <a14:backgroundMark x1="45556" y1="49138" x2="45556" y2="49138"/>
                        <a14:backgroundMark x1="49000" y1="3592" x2="49000" y2="3592"/>
                        <a14:backgroundMark x1="53000" y1="5891" x2="52556" y2="6753"/>
                        <a14:backgroundMark x1="54889" y1="8477" x2="53778" y2="9483"/>
                        <a14:backgroundMark x1="59556" y1="70115" x2="59556" y2="70115"/>
                        <a14:backgroundMark x1="60778" y1="80316" x2="60778" y2="80316"/>
                        <a14:backgroundMark x1="60111" y1="81609" x2="60111" y2="81609"/>
                        <a14:backgroundMark x1="55111" y1="80029" x2="55111" y2="80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44545" y="156888"/>
            <a:ext cx="11127029" cy="914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низ 4">
            <a:hlinkClick r:id="rId5" action="ppaction://hlinksldjump"/>
            <a:extLst>
              <a:ext uri="{FF2B5EF4-FFF2-40B4-BE49-F238E27FC236}">
                <a16:creationId xmlns:a16="http://schemas.microsoft.com/office/drawing/2014/main" id="{C434F1DA-F72B-4DEE-B703-FE3316FF090A}"/>
              </a:ext>
            </a:extLst>
          </p:cNvPr>
          <p:cNvSpPr/>
          <p:nvPr/>
        </p:nvSpPr>
        <p:spPr>
          <a:xfrm>
            <a:off x="135803" y="5385378"/>
            <a:ext cx="1257568" cy="12264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704A8C-64A2-484F-99EF-B910A18835F4}"/>
              </a:ext>
            </a:extLst>
          </p:cNvPr>
          <p:cNvSpPr txBox="1"/>
          <p:nvPr/>
        </p:nvSpPr>
        <p:spPr>
          <a:xfrm>
            <a:off x="827314" y="82011"/>
            <a:ext cx="54210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 err="1">
                <a:latin typeface="Bookman Old Style" panose="02050604050505020204" pitchFamily="18" charset="0"/>
              </a:rPr>
              <a:t>Скрилл</a:t>
            </a:r>
            <a:endParaRPr lang="ru-RU" sz="4800" i="1" dirty="0">
              <a:latin typeface="Bookman Old Style" panose="02050604050505020204" pitchFamily="18" charset="0"/>
            </a:endParaRPr>
          </a:p>
          <a:p>
            <a:r>
              <a:rPr lang="ru-RU" sz="2800" dirty="0">
                <a:latin typeface="Bookman Old Style" panose="02050604050505020204" pitchFamily="18" charset="0"/>
              </a:rPr>
              <a:t>Дракон обитающий в грозовых тучах, где заряжает себя молниями с головы до хвоста.</a:t>
            </a:r>
          </a:p>
        </p:txBody>
      </p:sp>
    </p:spTree>
    <p:extLst>
      <p:ext uri="{BB962C8B-B14F-4D97-AF65-F5344CB8AC3E}">
        <p14:creationId xmlns:p14="http://schemas.microsoft.com/office/powerpoint/2010/main" val="131522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5" y="-79770"/>
            <a:ext cx="12192000" cy="57889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" y="5593976"/>
            <a:ext cx="12192001" cy="12640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88E70C1-49E0-4732-B274-B5600E262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/>
          <a:stretch/>
        </p:blipFill>
        <p:spPr bwMode="auto">
          <a:xfrm>
            <a:off x="-2" y="5781674"/>
            <a:ext cx="12192001" cy="15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69286" y="739587"/>
            <a:ext cx="4927550" cy="5163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/>
          <p:cNvSpPr/>
          <p:nvPr/>
        </p:nvSpPr>
        <p:spPr>
          <a:xfrm rot="16200000">
            <a:off x="6701120" y="1367113"/>
            <a:ext cx="7073153" cy="3908615"/>
          </a:xfrm>
          <a:prstGeom prst="trapezoid">
            <a:avLst>
              <a:gd name="adj" fmla="val 2468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5400000" flipH="1">
            <a:off x="-4254750" y="1765502"/>
            <a:ext cx="8788323" cy="2830613"/>
          </a:xfrm>
          <a:prstGeom prst="trapezoid">
            <a:avLst>
              <a:gd name="adj" fmla="val 329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E6CE31A3-C112-4D9B-A44A-64A7FEB301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4" b="94559" l="10000" r="90000">
                        <a14:foregroundMark x1="43281" y1="94559" x2="43281" y2="94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52" r="34116"/>
          <a:stretch/>
        </p:blipFill>
        <p:spPr bwMode="auto">
          <a:xfrm flipH="1">
            <a:off x="9542776" y="1721987"/>
            <a:ext cx="1696035" cy="518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>
            <a:hlinkClick r:id="rId7" action="ppaction://hlinksldjump"/>
            <a:extLst>
              <a:ext uri="{FF2B5EF4-FFF2-40B4-BE49-F238E27FC236}">
                <a16:creationId xmlns:a16="http://schemas.microsoft.com/office/drawing/2014/main" id="{782E1EC3-658F-4C91-802D-A9032610989F}"/>
              </a:ext>
            </a:extLst>
          </p:cNvPr>
          <p:cNvSpPr/>
          <p:nvPr/>
        </p:nvSpPr>
        <p:spPr>
          <a:xfrm>
            <a:off x="1534524" y="-43528"/>
            <a:ext cx="1814563" cy="57889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4" descr="Tuffnut Ruffnut Как приручить дракона, смок, дракон, фауна png">
            <a:hlinkClick r:id="rId8" action="ppaction://hlinksldjump"/>
            <a:extLst>
              <a:ext uri="{FF2B5EF4-FFF2-40B4-BE49-F238E27FC236}">
                <a16:creationId xmlns:a16="http://schemas.microsoft.com/office/drawing/2014/main" id="{7E28DA1F-1D13-4708-94B5-6DAC60D44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91" b="99655" l="3556" r="94222">
                        <a14:foregroundMark x1="65556" y1="90501" x2="65556" y2="90501"/>
                        <a14:backgroundMark x1="53000" y1="92746" x2="53000" y2="92746"/>
                        <a14:backgroundMark x1="53111" y1="94301" x2="53111" y2="94301"/>
                        <a14:backgroundMark x1="72667" y1="72539" x2="72667" y2="72539"/>
                        <a14:backgroundMark x1="65778" y1="91710" x2="65778" y2="91710"/>
                        <a14:backgroundMark x1="66111" y1="92401" x2="66111" y2="92401"/>
                        <a14:backgroundMark x1="62889" y1="90501" x2="62889" y2="90501"/>
                        <a14:backgroundMark x1="65778" y1="90674" x2="65778" y2="90674"/>
                        <a14:backgroundMark x1="67778" y1="91192" x2="67778" y2="91192"/>
                        <a14:backgroundMark x1="69444" y1="88601" x2="69444" y2="88601"/>
                        <a14:backgroundMark x1="68667" y1="90328" x2="68667" y2="903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25" r="14113"/>
          <a:stretch/>
        </p:blipFill>
        <p:spPr bwMode="auto">
          <a:xfrm>
            <a:off x="3250754" y="739587"/>
            <a:ext cx="6292023" cy="578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>
            <a:hlinkClick r:id="rId11" action="ppaction://hlinksldjump"/>
            <a:extLst>
              <a:ext uri="{FF2B5EF4-FFF2-40B4-BE49-F238E27FC236}">
                <a16:creationId xmlns:a16="http://schemas.microsoft.com/office/drawing/2014/main" id="{106C000A-4515-4380-85CE-2B2E3FA239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4" b="94559" l="10000" r="90000">
                        <a14:foregroundMark x1="43281" y1="94559" x2="43281" y2="94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318"/>
          <a:stretch/>
        </p:blipFill>
        <p:spPr bwMode="auto">
          <a:xfrm>
            <a:off x="-2251874" y="1786822"/>
            <a:ext cx="3806593" cy="559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04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F251A1B3-34BB-4CDD-A78B-F1BA59F9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8506">
            <a:off x="2068200" y="4388986"/>
            <a:ext cx="4862461" cy="276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914713BC-A4C5-444A-90A9-1AAC49DE6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4542">
            <a:off x="6336725" y="1660713"/>
            <a:ext cx="6038099" cy="6038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к приручить дракона Рисование анимации DreamWorks Беззубый дракон, дракон, вымышленный персонаж png">
            <a:extLst>
              <a:ext uri="{FF2B5EF4-FFF2-40B4-BE49-F238E27FC236}">
                <a16:creationId xmlns:a16="http://schemas.microsoft.com/office/drawing/2014/main" id="{24D2B570-BB81-471E-B654-0D8285433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5" b="100000" l="2444" r="99000">
                        <a14:foregroundMark x1="23111" y1="88488" x2="23111" y2="88488"/>
                        <a14:backgroundMark x1="46556" y1="96907" x2="46556" y2="96907"/>
                        <a14:backgroundMark x1="64111" y1="58247" x2="64111" y2="58247"/>
                        <a14:backgroundMark x1="71556" y1="43643" x2="71556" y2="43643"/>
                        <a14:backgroundMark x1="70556" y1="41237" x2="70556" y2="41237"/>
                        <a14:backgroundMark x1="82778" y1="44330" x2="82778" y2="44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56" y="-856484"/>
            <a:ext cx="10043886" cy="649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вниз 2">
            <a:hlinkClick r:id="rId7" action="ppaction://hlinksldjump"/>
            <a:extLst>
              <a:ext uri="{FF2B5EF4-FFF2-40B4-BE49-F238E27FC236}">
                <a16:creationId xmlns:a16="http://schemas.microsoft.com/office/drawing/2014/main" id="{5927BFB8-5736-4B03-BDC1-3DC697A8ECC8}"/>
              </a:ext>
            </a:extLst>
          </p:cNvPr>
          <p:cNvSpPr/>
          <p:nvPr/>
        </p:nvSpPr>
        <p:spPr>
          <a:xfrm>
            <a:off x="478971" y="5181600"/>
            <a:ext cx="1161143" cy="13498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8FC5B-7F14-4A32-BCB6-EDF2BCEF833B}"/>
              </a:ext>
            </a:extLst>
          </p:cNvPr>
          <p:cNvSpPr txBox="1"/>
          <p:nvPr/>
        </p:nvSpPr>
        <p:spPr>
          <a:xfrm>
            <a:off x="160922" y="1836745"/>
            <a:ext cx="4643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>
                <a:latin typeface="Bookman Old Style" panose="02050604050505020204" pitchFamily="18" charset="0"/>
              </a:rPr>
              <a:t>Ужасный </a:t>
            </a:r>
            <a:r>
              <a:rPr lang="ru-RU" sz="4800" i="1" dirty="0" err="1">
                <a:latin typeface="Bookman Old Style" panose="02050604050505020204" pitchFamily="18" charset="0"/>
              </a:rPr>
              <a:t>престиголов</a:t>
            </a:r>
            <a:endParaRPr lang="ru-RU" sz="4800" i="1" dirty="0">
              <a:latin typeface="Bookman Old Style" panose="02050604050505020204" pitchFamily="18" charset="0"/>
            </a:endParaRPr>
          </a:p>
          <a:p>
            <a:r>
              <a:rPr lang="ru-RU" sz="2800" dirty="0">
                <a:latin typeface="Bookman Old Style" panose="02050604050505020204" pitchFamily="18" charset="0"/>
              </a:rPr>
              <a:t>Одна голова испускает горючий газ, другая- искру = БАМ</a:t>
            </a:r>
          </a:p>
        </p:txBody>
      </p:sp>
    </p:spTree>
    <p:extLst>
      <p:ext uri="{BB962C8B-B14F-4D97-AF65-F5344CB8AC3E}">
        <p14:creationId xmlns:p14="http://schemas.microsoft.com/office/powerpoint/2010/main" val="599543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-194983"/>
            <a:ext cx="12192000" cy="57889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" y="5593976"/>
            <a:ext cx="12192001" cy="12640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F0843B0-01E0-41A5-981A-5BEEEE75DF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/>
          <a:stretch/>
        </p:blipFill>
        <p:spPr bwMode="auto">
          <a:xfrm>
            <a:off x="-2" y="5593976"/>
            <a:ext cx="12192001" cy="171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рапеция 4"/>
          <p:cNvSpPr/>
          <p:nvPr/>
        </p:nvSpPr>
        <p:spPr>
          <a:xfrm rot="16200000">
            <a:off x="6106244" y="665522"/>
            <a:ext cx="7073153" cy="5206783"/>
          </a:xfrm>
          <a:prstGeom prst="trapezoid">
            <a:avLst>
              <a:gd name="adj" fmla="val 2468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5400000" flipH="1">
            <a:off x="-2560171" y="2358461"/>
            <a:ext cx="7007198" cy="1886859"/>
          </a:xfrm>
          <a:prstGeom prst="trapezoid">
            <a:avLst>
              <a:gd name="adj" fmla="val 6524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86858" y="943429"/>
            <a:ext cx="5413828" cy="46505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6" descr="Как приручить дракона Беззубый Эпизоди драконов DreamWorks Анимация, фигурки мобильных легенд, дракон, фильм png">
            <a:hlinkClick r:id="rId4" action="ppaction://hlinksldjump"/>
            <a:extLst>
              <a:ext uri="{FF2B5EF4-FFF2-40B4-BE49-F238E27FC236}">
                <a16:creationId xmlns:a16="http://schemas.microsoft.com/office/drawing/2014/main" id="{DE41872E-2271-48F6-951B-04ABA471C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02" b="93988" l="7000" r="8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92" b="14170"/>
          <a:stretch/>
        </p:blipFill>
        <p:spPr bwMode="auto">
          <a:xfrm flipH="1">
            <a:off x="653143" y="-912111"/>
            <a:ext cx="9651999" cy="594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Как приручить своего дракона сопли, рисуя смерть, дракон, дракон, вымышленный персонаж png">
            <a:hlinkClick r:id="rId7" action="ppaction://hlinksldjump"/>
            <a:extLst>
              <a:ext uri="{FF2B5EF4-FFF2-40B4-BE49-F238E27FC236}">
                <a16:creationId xmlns:a16="http://schemas.microsoft.com/office/drawing/2014/main" id="{679AF9EB-A467-4D84-B21E-1A157FA72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41" b="99342" l="1000" r="97889">
                        <a14:backgroundMark x1="79667" y1="63951" x2="79667" y2="63951"/>
                        <a14:backgroundMark x1="82333" y1="59424" x2="82333" y2="59424"/>
                        <a14:backgroundMark x1="77667" y1="65761" x2="77667" y2="65761"/>
                        <a14:backgroundMark x1="90222" y1="46255" x2="90222" y2="462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943429"/>
            <a:ext cx="5405718" cy="653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hlinkClick r:id="rId10" action="ppaction://hlinksldjump"/>
            <a:extLst>
              <a:ext uri="{FF2B5EF4-FFF2-40B4-BE49-F238E27FC236}">
                <a16:creationId xmlns:a16="http://schemas.microsoft.com/office/drawing/2014/main" id="{29878E6C-79CC-4F21-9892-8DA2509D51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4" b="94559" l="10000" r="90000">
                        <a14:foregroundMark x1="43281" y1="94559" x2="43281" y2="94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15" r="36958"/>
          <a:stretch/>
        </p:blipFill>
        <p:spPr bwMode="auto">
          <a:xfrm flipH="1">
            <a:off x="9410699" y="1553451"/>
            <a:ext cx="1390651" cy="518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26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>
            <a:extLst>
              <a:ext uri="{FF2B5EF4-FFF2-40B4-BE49-F238E27FC236}">
                <a16:creationId xmlns:a16="http://schemas.microsoft.com/office/drawing/2014/main" id="{044018BF-87E5-4DA9-83C5-D50A0B319F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7"/>
          <a:stretch/>
        </p:blipFill>
        <p:spPr bwMode="auto">
          <a:xfrm rot="20698915">
            <a:off x="6900758" y="2743512"/>
            <a:ext cx="7174973" cy="496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AA3CB12F-6347-4FD6-B7BA-2FB80B97E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3" b="98541" l="9772" r="97078">
                        <a14:foregroundMark x1="16347" y1="25446" x2="16347" y2="25446"/>
                        <a14:foregroundMark x1="35068" y1="8752" x2="39269" y2="2593"/>
                        <a14:foregroundMark x1="45297" y1="1783" x2="45297" y2="1783"/>
                        <a14:foregroundMark x1="44110" y1="17828" x2="44110" y2="17828"/>
                        <a14:foregroundMark x1="49041" y1="24797" x2="43653" y2="22853"/>
                        <a14:foregroundMark x1="43653" y1="22853" x2="41735" y2="15073"/>
                        <a14:foregroundMark x1="41735" y1="15073" x2="38265" y2="21070"/>
                        <a14:foregroundMark x1="38265" y1="21070" x2="38265" y2="21070"/>
                        <a14:foregroundMark x1="47671" y1="5673" x2="47671" y2="5673"/>
                        <a14:foregroundMark x1="48767" y1="5024" x2="48767" y2="5024"/>
                        <a14:foregroundMark x1="49041" y1="3079" x2="49041" y2="3079"/>
                        <a14:foregroundMark x1="29498" y1="21070" x2="28584" y2="11183"/>
                        <a14:foregroundMark x1="28584" y1="11183" x2="26484" y2="3728"/>
                        <a14:foregroundMark x1="26484" y1="3728" x2="24658" y2="12804"/>
                        <a14:foregroundMark x1="24658" y1="12804" x2="27215" y2="27229"/>
                        <a14:foregroundMark x1="38904" y1="90113" x2="38904" y2="90113"/>
                        <a14:foregroundMark x1="28584" y1="91410" x2="21918" y2="95624"/>
                        <a14:foregroundMark x1="28128" y1="88979" x2="40000" y2="95138"/>
                        <a14:foregroundMark x1="90046" y1="79579" x2="94886" y2="90600"/>
                        <a14:foregroundMark x1="94886" y1="90600" x2="96347" y2="98865"/>
                        <a14:foregroundMark x1="96347" y1="98865" x2="96347" y2="98865"/>
                        <a14:foregroundMark x1="92420" y1="45219" x2="92420" y2="45219"/>
                        <a14:foregroundMark x1="93790" y1="46515" x2="93790" y2="46515"/>
                        <a14:foregroundMark x1="94977" y1="46515" x2="94977" y2="46515"/>
                        <a14:foregroundMark x1="96347" y1="48136" x2="96347" y2="48136"/>
                        <a14:foregroundMark x1="95890" y1="66775" x2="95890" y2="66775"/>
                        <a14:foregroundMark x1="97078" y1="67909" x2="97078" y2="67909"/>
                        <a14:foregroundMark x1="18447" y1="80875" x2="18447" y2="80875"/>
                        <a14:foregroundMark x1="24018" y1="35818" x2="24018" y2="35818"/>
                        <a14:foregroundMark x1="25388" y1="33387" x2="25388" y2="33387"/>
                        <a14:foregroundMark x1="26027" y1="30470" x2="26027" y2="30470"/>
                        <a14:foregroundMark x1="25114" y1="33387" x2="25114" y2="33387"/>
                        <a14:foregroundMark x1="22557" y1="37601" x2="22557" y2="376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303752" y="0"/>
            <a:ext cx="1090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: вниз 1">
            <a:hlinkClick r:id="rId5" action="ppaction://hlinksldjump"/>
            <a:extLst>
              <a:ext uri="{FF2B5EF4-FFF2-40B4-BE49-F238E27FC236}">
                <a16:creationId xmlns:a16="http://schemas.microsoft.com/office/drawing/2014/main" id="{8C0D654F-F17D-4D21-BF0A-312B4F14899E}"/>
              </a:ext>
            </a:extLst>
          </p:cNvPr>
          <p:cNvSpPr/>
          <p:nvPr/>
        </p:nvSpPr>
        <p:spPr>
          <a:xfrm>
            <a:off x="0" y="5223641"/>
            <a:ext cx="1407886" cy="14514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BE24B-02EC-43F0-B0CD-1DD313ED53EA}"/>
              </a:ext>
            </a:extLst>
          </p:cNvPr>
          <p:cNvSpPr txBox="1"/>
          <p:nvPr/>
        </p:nvSpPr>
        <p:spPr>
          <a:xfrm>
            <a:off x="6937828" y="147975"/>
            <a:ext cx="50654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>
                <a:latin typeface="Bookman Old Style" panose="02050604050505020204" pitchFamily="18" charset="0"/>
              </a:rPr>
              <a:t>Сладкая песнь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Хищный дракон, обладающий гипнотизирующим пением</a:t>
            </a:r>
          </a:p>
        </p:txBody>
      </p:sp>
    </p:spTree>
    <p:extLst>
      <p:ext uri="{BB962C8B-B14F-4D97-AF65-F5344CB8AC3E}">
        <p14:creationId xmlns:p14="http://schemas.microsoft.com/office/powerpoint/2010/main" val="404190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>
            <a:extLst>
              <a:ext uri="{FF2B5EF4-FFF2-40B4-BE49-F238E27FC236}">
                <a16:creationId xmlns:a16="http://schemas.microsoft.com/office/drawing/2014/main" id="{08432A09-5C68-4125-B8A5-9A9A75A33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68" y="703600"/>
            <a:ext cx="14261832" cy="59547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A8EF814C-6B42-4DFC-9A1A-81DFCA4C3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2534">
            <a:off x="8540896" y="4468130"/>
            <a:ext cx="4624958" cy="264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A9285848-B1A6-4AE6-9CDF-2123D4912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047" t="50037" r="3828" b="7416"/>
          <a:stretch/>
        </p:blipFill>
        <p:spPr bwMode="auto">
          <a:xfrm rot="11278486">
            <a:off x="5948902" y="2249518"/>
            <a:ext cx="4214194" cy="22294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B29113BB-27F6-4466-AC20-144A5CF4F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129" y="-450109"/>
            <a:ext cx="8865408" cy="293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751F20AC-7C05-4B59-BACB-0C79D97A7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085" y="775324"/>
            <a:ext cx="13097419" cy="554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: вниз 1">
            <a:hlinkClick r:id="rId9" action="ppaction://hlinksldjump"/>
            <a:extLst>
              <a:ext uri="{FF2B5EF4-FFF2-40B4-BE49-F238E27FC236}">
                <a16:creationId xmlns:a16="http://schemas.microsoft.com/office/drawing/2014/main" id="{18CEBC09-02E0-4D56-AD3B-26573BB31B78}"/>
              </a:ext>
            </a:extLst>
          </p:cNvPr>
          <p:cNvSpPr/>
          <p:nvPr/>
        </p:nvSpPr>
        <p:spPr>
          <a:xfrm>
            <a:off x="105631" y="5425919"/>
            <a:ext cx="1110074" cy="12323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1ED4D-9795-4E3C-975B-99D100427F70}"/>
              </a:ext>
            </a:extLst>
          </p:cNvPr>
          <p:cNvSpPr txBox="1"/>
          <p:nvPr/>
        </p:nvSpPr>
        <p:spPr>
          <a:xfrm>
            <a:off x="8501630" y="-286505"/>
            <a:ext cx="49060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 err="1">
                <a:latin typeface="Bookman Old Style" panose="02050604050505020204" pitchFamily="18" charset="0"/>
              </a:rPr>
              <a:t>Громобой</a:t>
            </a:r>
            <a:endParaRPr lang="ru-RU" i="1" dirty="0">
              <a:latin typeface="Bookman Old Style" panose="02050604050505020204" pitchFamily="18" charset="0"/>
            </a:endParaRPr>
          </a:p>
          <a:p>
            <a:r>
              <a:rPr lang="ru-RU" sz="2800" dirty="0">
                <a:latin typeface="Bookman Old Style" panose="02050604050505020204" pitchFamily="18" charset="0"/>
              </a:rPr>
              <a:t>Водный дракон, способный создавать звуковую волну</a:t>
            </a:r>
          </a:p>
        </p:txBody>
      </p:sp>
    </p:spTree>
    <p:extLst>
      <p:ext uri="{BB962C8B-B14F-4D97-AF65-F5344CB8AC3E}">
        <p14:creationId xmlns:p14="http://schemas.microsoft.com/office/powerpoint/2010/main" val="2487012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-194983"/>
            <a:ext cx="12192000" cy="57889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" y="5593976"/>
            <a:ext cx="12192001" cy="12640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F0843B0-01E0-41A5-981A-5BEEEE75DF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/>
          <a:stretch/>
        </p:blipFill>
        <p:spPr bwMode="auto">
          <a:xfrm>
            <a:off x="-2" y="5781674"/>
            <a:ext cx="12192001" cy="15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1118" y="739587"/>
            <a:ext cx="4844996" cy="5163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/>
          <p:cNvSpPr/>
          <p:nvPr/>
        </p:nvSpPr>
        <p:spPr>
          <a:xfrm rot="16200000">
            <a:off x="7163862" y="1723141"/>
            <a:ext cx="7073153" cy="3091547"/>
          </a:xfrm>
          <a:prstGeom prst="trapezoid">
            <a:avLst>
              <a:gd name="adj" fmla="val 2468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5400000" flipH="1">
            <a:off x="-2091018" y="1889309"/>
            <a:ext cx="7059708" cy="2877673"/>
          </a:xfrm>
          <a:prstGeom prst="trapezoid">
            <a:avLst>
              <a:gd name="adj" fmla="val 329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hlinkClick r:id="rId4" action="ppaction://hlinksldjump"/>
            <a:extLst>
              <a:ext uri="{FF2B5EF4-FFF2-40B4-BE49-F238E27FC236}">
                <a16:creationId xmlns:a16="http://schemas.microsoft.com/office/drawing/2014/main" id="{DB53F249-2C2B-4346-B506-CB232D44A89A}"/>
              </a:ext>
            </a:extLst>
          </p:cNvPr>
          <p:cNvSpPr/>
          <p:nvPr/>
        </p:nvSpPr>
        <p:spPr>
          <a:xfrm>
            <a:off x="7736114" y="-42583"/>
            <a:ext cx="1418551" cy="57889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6" descr="Астрид Иккинг Ужасный пикша III Как приручить дракона Рыбьи ножки, дракон, лист, дракон png">
            <a:hlinkClick r:id="rId5" action="ppaction://hlinksldjump"/>
            <a:extLst>
              <a:ext uri="{FF2B5EF4-FFF2-40B4-BE49-F238E27FC236}">
                <a16:creationId xmlns:a16="http://schemas.microsoft.com/office/drawing/2014/main" id="{AEBC8FE8-70C1-4513-BEA5-467CE6880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199" l="1778" r="93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336"/>
          <a:stretch/>
        </p:blipFill>
        <p:spPr bwMode="auto">
          <a:xfrm rot="417655">
            <a:off x="-2483186" y="-3243650"/>
            <a:ext cx="10748607" cy="901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hlinkClick r:id="rId8" action="ppaction://hlinksldjump"/>
            <a:extLst>
              <a:ext uri="{FF2B5EF4-FFF2-40B4-BE49-F238E27FC236}">
                <a16:creationId xmlns:a16="http://schemas.microsoft.com/office/drawing/2014/main" id="{E75125C5-5199-4058-AB76-3C417C491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82" y="2475473"/>
            <a:ext cx="6013967" cy="431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>
            <a:hlinkClick r:id="rId10" action="ppaction://hlinksldjump"/>
            <a:extLst>
              <a:ext uri="{FF2B5EF4-FFF2-40B4-BE49-F238E27FC236}">
                <a16:creationId xmlns:a16="http://schemas.microsoft.com/office/drawing/2014/main" id="{A9FA2305-747E-4172-B245-B10684805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4" b="94559" l="10000" r="90000">
                        <a14:foregroundMark x1="43281" y1="94559" x2="43281" y2="94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044" r="38528"/>
          <a:stretch/>
        </p:blipFill>
        <p:spPr bwMode="auto">
          <a:xfrm flipH="1">
            <a:off x="10039348" y="1606949"/>
            <a:ext cx="1276351" cy="518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508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>
            <a:extLst>
              <a:ext uri="{FF2B5EF4-FFF2-40B4-BE49-F238E27FC236}">
                <a16:creationId xmlns:a16="http://schemas.microsoft.com/office/drawing/2014/main" id="{388AA3B5-EACB-4723-9C4F-D304A7F381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114A3D6F-58D7-452C-B042-58AF00C599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0" name="Picture 10">
            <a:extLst>
              <a:ext uri="{FF2B5EF4-FFF2-40B4-BE49-F238E27FC236}">
                <a16:creationId xmlns:a16="http://schemas.microsoft.com/office/drawing/2014/main" id="{E876100C-9538-47E5-B6EA-0FE216934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2970">
            <a:off x="5099460" y="3366527"/>
            <a:ext cx="7524271" cy="429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Астрид Как приручить дракона DreamWorks, s Dragons, дракон, вымышленный персонаж png">
            <a:extLst>
              <a:ext uri="{FF2B5EF4-FFF2-40B4-BE49-F238E27FC236}">
                <a16:creationId xmlns:a16="http://schemas.microsoft.com/office/drawing/2014/main" id="{E039D53E-12E3-47BD-A0AC-90B1266AC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08" b="99367" l="889" r="99111">
                        <a14:backgroundMark x1="58000" y1="36867" x2="58000" y2="36867"/>
                        <a14:backgroundMark x1="24889" y1="27057" x2="24889" y2="27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9181" y="2746"/>
            <a:ext cx="9819584" cy="689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низ 4">
            <a:hlinkClick r:id="rId6" action="ppaction://hlinksldjump"/>
            <a:extLst>
              <a:ext uri="{FF2B5EF4-FFF2-40B4-BE49-F238E27FC236}">
                <a16:creationId xmlns:a16="http://schemas.microsoft.com/office/drawing/2014/main" id="{384AF010-AF10-4D02-99AE-C30372A50A1D}"/>
              </a:ext>
            </a:extLst>
          </p:cNvPr>
          <p:cNvSpPr/>
          <p:nvPr/>
        </p:nvSpPr>
        <p:spPr>
          <a:xfrm>
            <a:off x="188686" y="5515429"/>
            <a:ext cx="841828" cy="11321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27BC3A-DDBB-408A-8A12-FA15BED8AD5D}"/>
              </a:ext>
            </a:extLst>
          </p:cNvPr>
          <p:cNvSpPr txBox="1"/>
          <p:nvPr/>
        </p:nvSpPr>
        <p:spPr>
          <a:xfrm>
            <a:off x="6961312" y="414278"/>
            <a:ext cx="52306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>
                <a:latin typeface="Bookman Old Style" panose="02050604050505020204" pitchFamily="18" charset="0"/>
              </a:rPr>
              <a:t>Злобный змеевик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Несмотря на название, ведут себя как гордые кошки</a:t>
            </a:r>
          </a:p>
        </p:txBody>
      </p:sp>
    </p:spTree>
    <p:extLst>
      <p:ext uri="{BB962C8B-B14F-4D97-AF65-F5344CB8AC3E}">
        <p14:creationId xmlns:p14="http://schemas.microsoft.com/office/powerpoint/2010/main" val="3322130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E4DFFDD-343D-4B2E-8A22-968A71F38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2" b="99678" l="274" r="99635">
                        <a14:foregroundMark x1="29406" y1="46538" x2="4838" y2="41378"/>
                        <a14:foregroundMark x1="2374" y1="55556" x2="6849" y2="69243"/>
                        <a14:foregroundMark x1="6849" y1="69243" x2="8584" y2="90982"/>
                        <a14:foregroundMark x1="8584" y1="90982" x2="15982" y2="62802"/>
                        <a14:foregroundMark x1="15982" y1="62802" x2="20365" y2="79388"/>
                        <a14:foregroundMark x1="20365" y1="79388" x2="21005" y2="88728"/>
                        <a14:foregroundMark x1="21005" y1="88728" x2="22100" y2="65378"/>
                        <a14:foregroundMark x1="22100" y1="65378" x2="28584" y2="73269"/>
                        <a14:foregroundMark x1="28584" y1="73269" x2="31416" y2="88245"/>
                        <a14:foregroundMark x1="31416" y1="88245" x2="35342" y2="76006"/>
                        <a14:foregroundMark x1="35342" y1="76006" x2="40731" y2="79227"/>
                        <a14:foregroundMark x1="40731" y1="79227" x2="44475" y2="96457"/>
                        <a14:foregroundMark x1="44475" y1="96457" x2="47123" y2="71659"/>
                        <a14:foregroundMark x1="47123" y1="71659" x2="54338" y2="75845"/>
                        <a14:foregroundMark x1="54338" y1="75845" x2="60183" y2="96779"/>
                        <a14:foregroundMark x1="60183" y1="96779" x2="64110" y2="60548"/>
                        <a14:foregroundMark x1="64110" y1="60548" x2="71324" y2="77778"/>
                        <a14:foregroundMark x1="71324" y1="77778" x2="73059" y2="88406"/>
                        <a14:foregroundMark x1="73059" y1="88406" x2="76530" y2="65378"/>
                        <a14:foregroundMark x1="76530" y1="65378" x2="86849" y2="85185"/>
                        <a14:foregroundMark x1="86849" y1="85185" x2="93790" y2="61675"/>
                        <a14:foregroundMark x1="93790" y1="61675" x2="99543" y2="78744"/>
                        <a14:foregroundMark x1="99543" y1="78744" x2="99817" y2="80676"/>
                        <a14:foregroundMark x1="96073" y1="93559" x2="7671" y2="99678"/>
                        <a14:foregroundMark x1="7671" y1="99678" x2="7671" y2="99678"/>
                        <a14:foregroundMark x1="6301" y1="96779" x2="84201" y2="91143"/>
                        <a14:foregroundMark x1="87032" y1="95330" x2="99543" y2="96618"/>
                        <a14:foregroundMark x1="88858" y1="91143" x2="99726" y2="96135"/>
                        <a14:foregroundMark x1="99726" y1="96135" x2="99817" y2="96135"/>
                        <a14:foregroundMark x1="40091" y1="21256" x2="36347" y2="16103"/>
                        <a14:foregroundMark x1="36347" y1="16103" x2="33607" y2="8696"/>
                        <a14:foregroundMark x1="33607" y1="8696" x2="29680" y2="4831"/>
                        <a14:foregroundMark x1="28311" y1="1127" x2="28311" y2="1127"/>
                        <a14:foregroundMark x1="25713" y1="805" x2="24840" y2="322"/>
                        <a14:foregroundMark x1="29498" y1="2899" x2="25713" y2="805"/>
                        <a14:foregroundMark x1="24840" y1="322" x2="24840" y2="322"/>
                        <a14:foregroundMark x1="34429" y1="36715" x2="34429" y2="36715"/>
                        <a14:foregroundMark x1="38995" y1="2093" x2="38995" y2="2093"/>
                        <a14:foregroundMark x1="39269" y1="2899" x2="39269" y2="2899"/>
                        <a14:backgroundMark x1="4475" y1="4026" x2="7945" y2="16264"/>
                        <a14:backgroundMark x1="7945" y1="16264" x2="7671" y2="28986"/>
                        <a14:backgroundMark x1="7671" y1="28986" x2="913" y2="14654"/>
                        <a14:backgroundMark x1="913" y1="14654" x2="3562" y2="24155"/>
                        <a14:backgroundMark x1="3562" y1="24155" x2="3196" y2="32850"/>
                        <a14:backgroundMark x1="3196" y1="32850" x2="8676" y2="37681"/>
                        <a14:backgroundMark x1="8676" y1="37681" x2="18447" y2="37681"/>
                        <a14:backgroundMark x1="18447" y1="37681" x2="20822" y2="28502"/>
                        <a14:backgroundMark x1="20822" y1="28502" x2="19269" y2="19807"/>
                        <a14:backgroundMark x1="19269" y1="19807" x2="21096" y2="10789"/>
                        <a14:backgroundMark x1="21096" y1="10789" x2="20457" y2="1771"/>
                        <a14:backgroundMark x1="20457" y1="1771" x2="19909" y2="322"/>
                        <a14:backgroundMark x1="4201" y1="39614" x2="0" y2="39614"/>
                        <a14:backgroundMark x1="30685" y1="12077" x2="29224" y2="21578"/>
                        <a14:backgroundMark x1="29224" y1="21578" x2="29772" y2="29952"/>
                        <a14:backgroundMark x1="29772" y1="29952" x2="34795" y2="32528"/>
                        <a14:backgroundMark x1="34795" y1="32528" x2="35708" y2="24638"/>
                        <a14:backgroundMark x1="35708" y1="24638" x2="33242" y2="16747"/>
                        <a14:backgroundMark x1="33242" y1="16747" x2="29954" y2="12077"/>
                        <a14:backgroundMark x1="41096" y1="42029" x2="41096" y2="42029"/>
                        <a14:backgroundMark x1="50594" y1="35427" x2="55890" y2="40902"/>
                        <a14:backgroundMark x1="55890" y1="40902" x2="65662" y2="40902"/>
                        <a14:backgroundMark x1="65662" y1="40902" x2="87032" y2="34300"/>
                        <a14:backgroundMark x1="87032" y1="34300" x2="96895" y2="34783"/>
                        <a14:backgroundMark x1="96895" y1="34783" x2="92055" y2="39614"/>
                        <a14:backgroundMark x1="92055" y1="39614" x2="71781" y2="38325"/>
                        <a14:backgroundMark x1="71781" y1="38325" x2="53242" y2="18519"/>
                        <a14:backgroundMark x1="53242" y1="18519" x2="47489" y2="2738"/>
                        <a14:backgroundMark x1="47489" y1="2738" x2="45936" y2="322"/>
                        <a14:backgroundMark x1="27580" y1="805" x2="27580" y2="805"/>
                        <a14:backgroundMark x1="39726" y1="11916" x2="39726" y2="11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175"/>
          <a:stretch/>
        </p:blipFill>
        <p:spPr bwMode="auto">
          <a:xfrm rot="441198">
            <a:off x="-1846480" y="-196046"/>
            <a:ext cx="9342512" cy="779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DADFE464-8742-44ED-B3F0-967467FD0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0165">
            <a:off x="6512048" y="2131819"/>
            <a:ext cx="7118104" cy="583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низ 4">
            <a:hlinkClick r:id="rId5" action="ppaction://hlinksldjump"/>
            <a:extLst>
              <a:ext uri="{FF2B5EF4-FFF2-40B4-BE49-F238E27FC236}">
                <a16:creationId xmlns:a16="http://schemas.microsoft.com/office/drawing/2014/main" id="{026FF111-E786-4DF3-9D1D-55C8CB20A389}"/>
              </a:ext>
            </a:extLst>
          </p:cNvPr>
          <p:cNvSpPr/>
          <p:nvPr/>
        </p:nvSpPr>
        <p:spPr>
          <a:xfrm>
            <a:off x="304800" y="5704114"/>
            <a:ext cx="943429" cy="9289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06BE5D-027F-455F-B2FA-DB9A1C63C5DA}"/>
              </a:ext>
            </a:extLst>
          </p:cNvPr>
          <p:cNvSpPr txBox="1"/>
          <p:nvPr/>
        </p:nvSpPr>
        <p:spPr>
          <a:xfrm>
            <a:off x="5354561" y="-88900"/>
            <a:ext cx="512293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 err="1">
                <a:latin typeface="Bookman Old Style" panose="02050604050505020204" pitchFamily="18" charset="0"/>
              </a:rPr>
              <a:t>Древоруб</a:t>
            </a:r>
            <a:endParaRPr lang="ru-RU" i="1" dirty="0">
              <a:latin typeface="Bookman Old Style" panose="02050604050505020204" pitchFamily="18" charset="0"/>
            </a:endParaRPr>
          </a:p>
          <a:p>
            <a:r>
              <a:rPr lang="ru-RU" sz="2800" dirty="0">
                <a:latin typeface="Bookman Old Style" panose="02050604050505020204" pitchFamily="18" charset="0"/>
              </a:rPr>
              <a:t>Большой дракон с настолько острыми крыльями, что способен срезать верхушки деревьев</a:t>
            </a:r>
          </a:p>
        </p:txBody>
      </p:sp>
    </p:spTree>
    <p:extLst>
      <p:ext uri="{BB962C8B-B14F-4D97-AF65-F5344CB8AC3E}">
        <p14:creationId xmlns:p14="http://schemas.microsoft.com/office/powerpoint/2010/main" val="297279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8847237-E374-441D-BBC5-5153DDA55C57}"/>
              </a:ext>
            </a:extLst>
          </p:cNvPr>
          <p:cNvSpPr/>
          <p:nvPr/>
        </p:nvSpPr>
        <p:spPr>
          <a:xfrm>
            <a:off x="-139700" y="-1495429"/>
            <a:ext cx="9588500" cy="4762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Трапеция 8">
            <a:extLst>
              <a:ext uri="{FF2B5EF4-FFF2-40B4-BE49-F238E27FC236}">
                <a16:creationId xmlns:a16="http://schemas.microsoft.com/office/drawing/2014/main" id="{A6AE0A84-F95E-4158-8211-4621A75F9287}"/>
              </a:ext>
            </a:extLst>
          </p:cNvPr>
          <p:cNvSpPr/>
          <p:nvPr/>
        </p:nvSpPr>
        <p:spPr>
          <a:xfrm>
            <a:off x="-127000" y="3111500"/>
            <a:ext cx="12458700" cy="4508501"/>
          </a:xfrm>
          <a:prstGeom prst="trapezoid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03B301CB-56B4-45D4-A9B0-14F308FD5F17}"/>
              </a:ext>
            </a:extLst>
          </p:cNvPr>
          <p:cNvSpPr/>
          <p:nvPr/>
        </p:nvSpPr>
        <p:spPr>
          <a:xfrm rot="16200000">
            <a:off x="2914651" y="-501653"/>
            <a:ext cx="6705603" cy="7048503"/>
          </a:xfrm>
          <a:prstGeom prst="trapezoid">
            <a:avLst>
              <a:gd name="adj" fmla="val 48295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ACD245A8-078E-49F9-AB5C-33AA38EC177C}"/>
              </a:ext>
            </a:extLst>
          </p:cNvPr>
          <p:cNvSpPr/>
          <p:nvPr/>
        </p:nvSpPr>
        <p:spPr>
          <a:xfrm rot="5400000">
            <a:off x="-3155955" y="1657347"/>
            <a:ext cx="8724908" cy="2730499"/>
          </a:xfrm>
          <a:prstGeom prst="trapezoid">
            <a:avLst>
              <a:gd name="adj" fmla="val 155774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D25B95-0B68-435D-A374-FCB58FBB4FA6}"/>
              </a:ext>
            </a:extLst>
          </p:cNvPr>
          <p:cNvSpPr/>
          <p:nvPr/>
        </p:nvSpPr>
        <p:spPr>
          <a:xfrm>
            <a:off x="9791704" y="-609601"/>
            <a:ext cx="5413828" cy="69850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4F6A6C3-AAC1-4EB4-8A7D-83BE9AA4BAD6}"/>
              </a:ext>
            </a:extLst>
          </p:cNvPr>
          <p:cNvSpPr/>
          <p:nvPr/>
        </p:nvSpPr>
        <p:spPr>
          <a:xfrm>
            <a:off x="2571749" y="2902347"/>
            <a:ext cx="171451" cy="2393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Picture 8">
            <a:hlinkClick r:id="rId2" action="ppaction://hlinksldjump"/>
            <a:extLst>
              <a:ext uri="{FF2B5EF4-FFF2-40B4-BE49-F238E27FC236}">
                <a16:creationId xmlns:a16="http://schemas.microsoft.com/office/drawing/2014/main" id="{2B566F4D-A898-4F35-A352-B8B75A9F7C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4" b="94559" l="10000" r="90000">
                        <a14:foregroundMark x1="43281" y1="94559" x2="43281" y2="94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495" b="11782"/>
          <a:stretch/>
        </p:blipFill>
        <p:spPr bwMode="auto">
          <a:xfrm flipH="1">
            <a:off x="2507323" y="2973902"/>
            <a:ext cx="290646" cy="16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>
            <a:extLst>
              <a:ext uri="{FF2B5EF4-FFF2-40B4-BE49-F238E27FC236}">
                <a16:creationId xmlns:a16="http://schemas.microsoft.com/office/drawing/2014/main" id="{2A25E3EE-7F37-44DA-A0C6-D3EB668FA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226" y="-24087"/>
            <a:ext cx="3066788" cy="306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>
            <a:extLst>
              <a:ext uri="{FF2B5EF4-FFF2-40B4-BE49-F238E27FC236}">
                <a16:creationId xmlns:a16="http://schemas.microsoft.com/office/drawing/2014/main" id="{A3055B0A-534A-4E43-AD25-8B81265A6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134608" y="2699691"/>
            <a:ext cx="961215" cy="96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34D4AC2D-07CF-4618-957C-C82373745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59" b="89924" l="8125" r="90859">
                        <a14:foregroundMark x1="8164" y1="36673" x2="8164" y2="36673"/>
                        <a14:foregroundMark x1="90859" y1="52021" x2="90859" y2="52021"/>
                        <a14:foregroundMark x1="26680" y1="19977" x2="26680" y2="19977"/>
                        <a14:foregroundMark x1="27539" y1="18688" x2="27539" y2="18688"/>
                        <a14:foregroundMark x1="34688" y1="16872" x2="34688" y2="16872"/>
                        <a14:foregroundMark x1="20859" y1="24077" x2="20859" y2="24077"/>
                        <a14:foregroundMark x1="15547" y1="28705" x2="15547" y2="28705"/>
                        <a14:foregroundMark x1="10625" y1="32396" x2="10625" y2="32396"/>
                        <a14:foregroundMark x1="46055" y1="23316" x2="46055" y2="23316"/>
                        <a14:foregroundMark x1="54688" y1="27944" x2="54688" y2="27944"/>
                        <a14:foregroundMark x1="43086" y1="21500" x2="43086" y2="21500"/>
                        <a14:foregroundMark x1="52227" y1="26831" x2="52227" y2="26831"/>
                        <a14:foregroundMark x1="59375" y1="31107" x2="59375" y2="31107"/>
                        <a14:foregroundMark x1="74453" y1="38899" x2="74453" y2="38899"/>
                        <a14:foregroundMark x1="78164" y1="41652" x2="78164" y2="41652"/>
                        <a14:foregroundMark x1="82227" y1="44054" x2="82227" y2="44054"/>
                        <a14:foregroundMark x1="84961" y1="45343" x2="84961" y2="45343"/>
                        <a14:foregroundMark x1="87773" y1="47217" x2="87773" y2="47217"/>
                        <a14:foregroundMark x1="89883" y1="48682" x2="89883" y2="48682"/>
                        <a14:foregroundMark x1="76055" y1="40012" x2="76055" y2="40012"/>
                        <a14:foregroundMark x1="80391" y1="43175" x2="80391" y2="43175"/>
                        <a14:foregroundMark x1="70508" y1="37024" x2="70508" y2="37024"/>
                        <a14:foregroundMark x1="66172" y1="34446" x2="66172" y2="34446"/>
                        <a14:foregroundMark x1="61875" y1="32396" x2="61875" y2="32396"/>
                        <a14:foregroundMark x1="68672" y1="37024" x2="68672" y2="37024"/>
                        <a14:foregroundMark x1="68672" y1="36673" x2="68672" y2="36673"/>
                        <a14:foregroundMark x1="68398" y1="35735" x2="68398" y2="35735"/>
                        <a14:foregroundMark x1="63359" y1="33509" x2="63359" y2="33509"/>
                        <a14:foregroundMark x1="57930" y1="30756" x2="57930" y2="30756"/>
                        <a14:foregroundMark x1="57539" y1="30170" x2="57539" y2="30170"/>
                        <a14:foregroundMark x1="57930" y1="29818" x2="57930" y2="29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9909">
            <a:off x="6467914" y="1599195"/>
            <a:ext cx="1651816" cy="153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4506AFCA-C4AE-4DAB-B12F-DBC3B6B8C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59" b="89924" l="8125" r="90859">
                        <a14:foregroundMark x1="8164" y1="36673" x2="8164" y2="36673"/>
                        <a14:foregroundMark x1="90859" y1="52021" x2="90859" y2="52021"/>
                        <a14:foregroundMark x1="26680" y1="19977" x2="26680" y2="19977"/>
                        <a14:foregroundMark x1="27539" y1="18688" x2="27539" y2="18688"/>
                        <a14:foregroundMark x1="34688" y1="16872" x2="34688" y2="16872"/>
                        <a14:foregroundMark x1="20859" y1="24077" x2="20859" y2="24077"/>
                        <a14:foregroundMark x1="15547" y1="28705" x2="15547" y2="28705"/>
                        <a14:foregroundMark x1="10625" y1="32396" x2="10625" y2="32396"/>
                        <a14:foregroundMark x1="46055" y1="23316" x2="46055" y2="23316"/>
                        <a14:foregroundMark x1="54688" y1="27944" x2="54688" y2="27944"/>
                        <a14:foregroundMark x1="43086" y1="21500" x2="43086" y2="21500"/>
                        <a14:foregroundMark x1="52227" y1="26831" x2="52227" y2="26831"/>
                        <a14:foregroundMark x1="59375" y1="31107" x2="59375" y2="31107"/>
                        <a14:foregroundMark x1="74453" y1="38899" x2="74453" y2="38899"/>
                        <a14:foregroundMark x1="78164" y1="41652" x2="78164" y2="41652"/>
                        <a14:foregroundMark x1="82227" y1="44054" x2="82227" y2="44054"/>
                        <a14:foregroundMark x1="84961" y1="45343" x2="84961" y2="45343"/>
                        <a14:foregroundMark x1="87773" y1="47217" x2="87773" y2="47217"/>
                        <a14:foregroundMark x1="89883" y1="48682" x2="89883" y2="48682"/>
                        <a14:foregroundMark x1="76055" y1="40012" x2="76055" y2="40012"/>
                        <a14:foregroundMark x1="80391" y1="43175" x2="80391" y2="43175"/>
                        <a14:foregroundMark x1="70508" y1="37024" x2="70508" y2="37024"/>
                        <a14:foregroundMark x1="66172" y1="34446" x2="66172" y2="34446"/>
                        <a14:foregroundMark x1="61875" y1="32396" x2="61875" y2="32396"/>
                        <a14:foregroundMark x1="68672" y1="37024" x2="68672" y2="37024"/>
                        <a14:foregroundMark x1="68672" y1="36673" x2="68672" y2="36673"/>
                        <a14:foregroundMark x1="68398" y1="35735" x2="68398" y2="35735"/>
                        <a14:foregroundMark x1="63359" y1="33509" x2="63359" y2="33509"/>
                        <a14:foregroundMark x1="57930" y1="30756" x2="57930" y2="30756"/>
                        <a14:foregroundMark x1="57539" y1="30170" x2="57539" y2="30170"/>
                        <a14:foregroundMark x1="57930" y1="29818" x2="57930" y2="29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20089">
            <a:off x="5418097" y="2621108"/>
            <a:ext cx="1363446" cy="126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>
            <a:extLst>
              <a:ext uri="{FF2B5EF4-FFF2-40B4-BE49-F238E27FC236}">
                <a16:creationId xmlns:a16="http://schemas.microsoft.com/office/drawing/2014/main" id="{C194CA4A-CC42-464F-A258-BEFA79482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59" b="89924" l="8125" r="90859">
                        <a14:foregroundMark x1="8164" y1="36673" x2="8164" y2="36673"/>
                        <a14:foregroundMark x1="90859" y1="52021" x2="90859" y2="52021"/>
                        <a14:foregroundMark x1="26680" y1="19977" x2="26680" y2="19977"/>
                        <a14:foregroundMark x1="27539" y1="18688" x2="27539" y2="18688"/>
                        <a14:foregroundMark x1="34688" y1="16872" x2="34688" y2="16872"/>
                        <a14:foregroundMark x1="20859" y1="24077" x2="20859" y2="24077"/>
                        <a14:foregroundMark x1="15547" y1="28705" x2="15547" y2="28705"/>
                        <a14:foregroundMark x1="10625" y1="32396" x2="10625" y2="32396"/>
                        <a14:foregroundMark x1="46055" y1="23316" x2="46055" y2="23316"/>
                        <a14:foregroundMark x1="54688" y1="27944" x2="54688" y2="27944"/>
                        <a14:foregroundMark x1="43086" y1="21500" x2="43086" y2="21500"/>
                        <a14:foregroundMark x1="52227" y1="26831" x2="52227" y2="26831"/>
                        <a14:foregroundMark x1="59375" y1="31107" x2="59375" y2="31107"/>
                        <a14:foregroundMark x1="74453" y1="38899" x2="74453" y2="38899"/>
                        <a14:foregroundMark x1="78164" y1="41652" x2="78164" y2="41652"/>
                        <a14:foregroundMark x1="82227" y1="44054" x2="82227" y2="44054"/>
                        <a14:foregroundMark x1="84961" y1="45343" x2="84961" y2="45343"/>
                        <a14:foregroundMark x1="87773" y1="47217" x2="87773" y2="47217"/>
                        <a14:foregroundMark x1="89883" y1="48682" x2="89883" y2="48682"/>
                        <a14:foregroundMark x1="76055" y1="40012" x2="76055" y2="40012"/>
                        <a14:foregroundMark x1="80391" y1="43175" x2="80391" y2="43175"/>
                        <a14:foregroundMark x1="70508" y1="37024" x2="70508" y2="37024"/>
                        <a14:foregroundMark x1="66172" y1="34446" x2="66172" y2="34446"/>
                        <a14:foregroundMark x1="61875" y1="32396" x2="61875" y2="32396"/>
                        <a14:foregroundMark x1="68672" y1="37024" x2="68672" y2="37024"/>
                        <a14:foregroundMark x1="68672" y1="36673" x2="68672" y2="36673"/>
                        <a14:foregroundMark x1="68398" y1="35735" x2="68398" y2="35735"/>
                        <a14:foregroundMark x1="63359" y1="33509" x2="63359" y2="33509"/>
                        <a14:foregroundMark x1="57930" y1="30756" x2="57930" y2="30756"/>
                        <a14:foregroundMark x1="57539" y1="30170" x2="57539" y2="30170"/>
                        <a14:foregroundMark x1="57930" y1="29818" x2="57930" y2="29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63723">
            <a:off x="5001351" y="2234267"/>
            <a:ext cx="914412" cy="84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рапеция 3">
            <a:extLst>
              <a:ext uri="{FF2B5EF4-FFF2-40B4-BE49-F238E27FC236}">
                <a16:creationId xmlns:a16="http://schemas.microsoft.com/office/drawing/2014/main" id="{50AA4138-2F71-4DFF-B980-B0A98F499AB9}"/>
              </a:ext>
            </a:extLst>
          </p:cNvPr>
          <p:cNvSpPr/>
          <p:nvPr/>
        </p:nvSpPr>
        <p:spPr>
          <a:xfrm rot="20046923">
            <a:off x="-908109" y="2759562"/>
            <a:ext cx="10506767" cy="7790470"/>
          </a:xfrm>
          <a:prstGeom prst="trapezoid">
            <a:avLst>
              <a:gd name="adj" fmla="val 67133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7474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94</Words>
  <Application>Microsoft Office PowerPoint</Application>
  <PresentationFormat>Широкоэкранный</PresentationFormat>
  <Paragraphs>23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PK4</dc:creator>
  <cp:lastModifiedBy>Диана Пашнина</cp:lastModifiedBy>
  <cp:revision>9</cp:revision>
  <dcterms:created xsi:type="dcterms:W3CDTF">2022-10-28T08:31:10Z</dcterms:created>
  <dcterms:modified xsi:type="dcterms:W3CDTF">2022-11-10T21:48:07Z</dcterms:modified>
</cp:coreProperties>
</file>